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6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87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7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6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2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6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6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9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6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1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2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6DE8-9FB5-48C4-B57D-059260749122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8FD3DB-9F28-4F1E-9142-1F87265F5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43" y="1503065"/>
            <a:ext cx="11526982" cy="23876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изучения семьи и особенности семейного воспитания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DBCF3-D5E7-4940-A3FA-3847A6BA6B96}"/>
              </a:ext>
            </a:extLst>
          </p:cNvPr>
          <p:cNvSpPr txBox="1"/>
          <p:nvPr/>
        </p:nvSpPr>
        <p:spPr>
          <a:xfrm>
            <a:off x="2083266" y="302736"/>
            <a:ext cx="7840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планета»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FBCA8-F529-4616-AAFA-EBBAB9722673}"/>
              </a:ext>
            </a:extLst>
          </p:cNvPr>
          <p:cNvSpPr txBox="1"/>
          <p:nvPr/>
        </p:nvSpPr>
        <p:spPr>
          <a:xfrm>
            <a:off x="9805181" y="5336012"/>
            <a:ext cx="1961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Силка А.Д.</a:t>
            </a:r>
          </a:p>
        </p:txBody>
      </p:sp>
    </p:spTree>
    <p:extLst>
      <p:ext uri="{BB962C8B-B14F-4D97-AF65-F5344CB8AC3E}">
        <p14:creationId xmlns:p14="http://schemas.microsoft.com/office/powerpoint/2010/main" val="25652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73" y="221672"/>
            <a:ext cx="2460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491" y="1577253"/>
            <a:ext cx="9353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семьи требует использование совокупности методов, которые помогают собрать, проанализировать и обобщить данные о семье, семейном воспитании, специфике, взаимосвязях и закономерностей воспитания в семье. Выбор методов зависит от особенностей изучаемого объекта – семьи, которая представляет собой закрытую ячейку общества, неохотно посвящает посторонних во все тайны жизнедеятельности и взаимоотношений.  </a:t>
            </a:r>
          </a:p>
        </p:txBody>
      </p:sp>
    </p:spTree>
    <p:extLst>
      <p:ext uri="{BB962C8B-B14F-4D97-AF65-F5344CB8AC3E}">
        <p14:creationId xmlns:p14="http://schemas.microsoft.com/office/powerpoint/2010/main" val="387584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3" y="1678998"/>
            <a:ext cx="68580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важнейший элемент социальной ситуации развития. Семья — социальный институт воспитания, в ней осуществляется преемственность поколений, социализация детей, что включает в себя передачу семейных ценностей и стереотипов поведения.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6763" y="166254"/>
            <a:ext cx="419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9" y="975134"/>
            <a:ext cx="3948546" cy="56376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5782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420" y="239205"/>
            <a:ext cx="7633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981" y="1459534"/>
            <a:ext cx="61237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основных педагогических методов получения информации, который заключается в целенаправленном и систематическом наблюдении за каким-либо объектом с целью сбора информации.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51" t="22407" r="45909" b="3031"/>
          <a:stretch/>
        </p:blipFill>
        <p:spPr>
          <a:xfrm>
            <a:off x="7409097" y="947091"/>
            <a:ext cx="4644357" cy="59109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6615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" b="6733"/>
          <a:stretch/>
        </p:blipFill>
        <p:spPr bwMode="auto">
          <a:xfrm>
            <a:off x="3175865" y="623455"/>
            <a:ext cx="5815733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4024" y="101722"/>
            <a:ext cx="458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Социологическая анкета семьи</a:t>
            </a:r>
          </a:p>
        </p:txBody>
      </p:sp>
    </p:spTree>
    <p:extLst>
      <p:ext uri="{BB962C8B-B14F-4D97-AF65-F5344CB8AC3E}">
        <p14:creationId xmlns:p14="http://schemas.microsoft.com/office/powerpoint/2010/main" val="208292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4" y="1221801"/>
            <a:ext cx="55279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 получения информации от респондентов (в данном случае родителей) в виде ответов на поставленные вопросы. Опрос позволяет получить информацию как о событиях и фактах, так и о мнениях, оценках, предпочтениях родителей.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609" y="0"/>
            <a:ext cx="7632854" cy="1072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565" y="981418"/>
            <a:ext cx="5902035" cy="50050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028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1" y="152401"/>
            <a:ext cx="2380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416234" y="1030778"/>
            <a:ext cx="1682642" cy="157290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2845149">
            <a:off x="4100945" y="752429"/>
            <a:ext cx="346365" cy="2170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24033" y="2699830"/>
            <a:ext cx="3542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317" y="2658551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0495" t="2753" r="10405" b="3646"/>
          <a:stretch/>
        </p:blipFill>
        <p:spPr>
          <a:xfrm>
            <a:off x="4521140" y="2050473"/>
            <a:ext cx="2881484" cy="48075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5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649" r="2632"/>
          <a:stretch/>
        </p:blipFill>
        <p:spPr>
          <a:xfrm>
            <a:off x="5984480" y="1443426"/>
            <a:ext cx="5929746" cy="45506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5528" y="1554263"/>
            <a:ext cx="6151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разновидность опроса, позволяющая на основе письменных ответов выяснить взгляды респондентов (в данном случае – родителей) на ту или иную проблему воспитания и образования детей.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728" y="152400"/>
            <a:ext cx="2963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</p:spTree>
    <p:extLst>
      <p:ext uri="{BB962C8B-B14F-4D97-AF65-F5344CB8AC3E}">
        <p14:creationId xmlns:p14="http://schemas.microsoft.com/office/powerpoint/2010/main" val="340208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1512794"/>
            <a:ext cx="6567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получения информации в процессе вербальной коммуникации.  Обычно этот метод применяется для подтверждения, конкретизации или  опровержения каких-то гипотетических выводов, сделанных на основе предварительного изучения опыта семейного воспитания с помощью других методов.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7" y="1218560"/>
            <a:ext cx="5250873" cy="40982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641273" y="74330"/>
            <a:ext cx="2963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</p:spTree>
    <p:extLst>
      <p:ext uri="{BB962C8B-B14F-4D97-AF65-F5344CB8AC3E}">
        <p14:creationId xmlns:p14="http://schemas.microsoft.com/office/powerpoint/2010/main" val="189589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80" y="1610004"/>
            <a:ext cx="5763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тренинги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активный метод, реализуемый в игровой форме и выполняющий как диагностические, так и развивающие функции.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8654" y="0"/>
            <a:ext cx="3519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1471459"/>
            <a:ext cx="5674301" cy="40527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938306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283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Методы изучения семьи и особенности семейного воспитания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2. ОСОБЕННОСТИ, ФОРМЫ И МЕТОДЫ ПРОСВЕЩЕНИЯ РОДИТЕЛЕЙ (ЗАКОННЫХ ПРЕДСТАВИТЕЛЕЙ) В ДОШКОЛЬНОЙ ОБРАЗОВАТЕЛЬНОЙ ОРГАНИЗАЦИИ</dc:title>
  <dc:creator>user</dc:creator>
  <cp:lastModifiedBy>User</cp:lastModifiedBy>
  <cp:revision>9</cp:revision>
  <dcterms:created xsi:type="dcterms:W3CDTF">2025-11-24T09:35:39Z</dcterms:created>
  <dcterms:modified xsi:type="dcterms:W3CDTF">2025-11-28T09:10:44Z</dcterms:modified>
</cp:coreProperties>
</file>