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323" r:id="rId3"/>
    <p:sldId id="288" r:id="rId4"/>
    <p:sldId id="306" r:id="rId5"/>
    <p:sldId id="318" r:id="rId6"/>
    <p:sldId id="309" r:id="rId7"/>
    <p:sldId id="319" r:id="rId8"/>
    <p:sldId id="310" r:id="rId9"/>
    <p:sldId id="322" r:id="rId10"/>
    <p:sldId id="301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F36642-99BE-4CFE-B7DD-F69B5CC559E4}">
          <p14:sldIdLst>
            <p14:sldId id="256"/>
            <p14:sldId id="323"/>
            <p14:sldId id="288"/>
            <p14:sldId id="306"/>
            <p14:sldId id="318"/>
            <p14:sldId id="309"/>
            <p14:sldId id="319"/>
            <p14:sldId id="310"/>
            <p14:sldId id="322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66FF"/>
    <a:srgbClr val="CC99FF"/>
    <a:srgbClr val="9933FF"/>
    <a:srgbClr val="99CCFF"/>
    <a:srgbClr val="FF9966"/>
    <a:srgbClr val="66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0" d="100"/>
          <a:sy n="70" d="100"/>
        </p:scale>
        <p:origin x="-1122" y="-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253F-EA19-4421-BF29-2406D08806F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4ABCB-59EF-406B-B1BE-648DB19A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4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457-9E93-4FEC-9DF9-57159505D21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04BF-AF00-4AF6-8F00-DFBD4022B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712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457-9E93-4FEC-9DF9-57159505D21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04BF-AF00-4AF6-8F00-DFBD4022B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69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F457-9E93-4FEC-9DF9-57159505D21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6A04BF-AF00-4AF6-8F00-DFBD4022B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8780" y="3933056"/>
            <a:ext cx="3316928" cy="1071570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Воспитатель: Глазкова М.А.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052736"/>
            <a:ext cx="635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«Просвещение родителей (законных представителей) по вопросам здоровья, воспитания и развития детей младенческого, раннего и дошкольного возрастов»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5000628" y="6000768"/>
            <a:ext cx="2124060" cy="71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 descr="D:\Users\User\Downloads\IMG_20251209_103413_233@-104801480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45023"/>
            <a:ext cx="2880320" cy="2919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03240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 зависит от ряда факторов: биологических, экологических, социальных, гигиенических, а также от качественного взаимодействия семьи и педагогов ДОУ. Формируя отношение ребенка к здоровому образу жизни немыслимо без активного участия в этом процессе педагогов, всего персонала детского сада и непосредственного участия родителей. Только с изменением уклада ДОУ и семьи можно ожидать реальных результатов в изменении отношения детей дошкольников и их родителей к собственному здоровью.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А это значит,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главная 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в содружестве с родителями потребности к здоровому образу жизни у детей дошкольного возраста, воспитание здорового, гармонически развитого ребёнка, способного легко адаптироваться в условиях школьного обучения,-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достигнута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2850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:\Users\User\AppData\Local\Temp\{A148BEC3-8957-4A1B-A82C-0B4E0BED9C2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C:\Users\User\AppData\Local\Temp\{A148BEC3-8957-4A1B-A82C-0B4E0BED9C23}.tmp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92"/>
            <a:ext cx="9248408" cy="693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239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1" y="872716"/>
            <a:ext cx="6810638" cy="51125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помощь родителям (законным представителям) детей дошкольного возраста в создании образовательной среды семьи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Users\User\Downloads\IMG-20251207-WA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3" y="1628800"/>
            <a:ext cx="3404267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User\Downloads\IMG-20251207-WA00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4"/>
          <a:stretch/>
        </p:blipFill>
        <p:spPr bwMode="auto">
          <a:xfrm>
            <a:off x="4807916" y="1752854"/>
            <a:ext cx="3087390" cy="3281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Users\User\Downloads\IMG-20251207-WA00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7"/>
          <a:stretch/>
        </p:blipFill>
        <p:spPr bwMode="auto">
          <a:xfrm>
            <a:off x="1583301" y="4221088"/>
            <a:ext cx="301339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27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помощь родителям (законным представителям) детей дошкольного возраста в создании образовательной среды семьи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Users\User\Downloads\IMG-20251207-WA0019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40126" b="1"/>
          <a:stretch/>
        </p:blipFill>
        <p:spPr bwMode="auto">
          <a:xfrm>
            <a:off x="3203848" y="4149080"/>
            <a:ext cx="2310295" cy="2278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Users\User\Downloads\IMG-20251205-WA000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 r="5840" b="37008"/>
          <a:stretch/>
        </p:blipFill>
        <p:spPr bwMode="auto">
          <a:xfrm>
            <a:off x="776445" y="1743321"/>
            <a:ext cx="2787444" cy="2261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Users\User\Downloads\IMG-20251205-WA000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0" r="2580" b="12108"/>
          <a:stretch/>
        </p:blipFill>
        <p:spPr bwMode="auto">
          <a:xfrm>
            <a:off x="5259096" y="1743321"/>
            <a:ext cx="2619234" cy="2261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37128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1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по формированию здорового образа жизни заключается в том, чтобы совместно с родителями сформировать у детей привычки, которые сохраняют и укрепляют здоровье с детства: соблюдение режима дня, правильное питание, закаливание, формирование потребности в движении. Родители должны быть постоянными активными участниками образовательной деятельности, проводимой в учреждении.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Активизируя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организацию совместной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взрослых можно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достичь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наилучших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результатов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развитии 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оздоровлении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дошкольников.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Users\User\Downloads\IMG_20251209_103031979_BURST0001_COVER@7263913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898253" cy="1952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5824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08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Значимость режима дня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 способы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здоровьесбережения в условиях семьи, поддержания в семье здорового образа жизни</a:t>
            </a:r>
          </a:p>
        </p:txBody>
      </p:sp>
      <p:pic>
        <p:nvPicPr>
          <p:cNvPr id="3" name="Рисунок 2" descr="D:\Users\User\Downloads\IMG_20251209_101511_079@-11431723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783310" cy="225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User\Downloads\IMG_20251209_101354_193@14765011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37" y="1741090"/>
            <a:ext cx="2304256" cy="246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11" descr="D:\Users\User\Downloads\IMG_20251209_103413_233@-1048014808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53987"/>
            <a:ext cx="283385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Users\User\Downloads\IMG_20251209_103031979_BURST0001_COVER@7263913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1090"/>
            <a:ext cx="2898253" cy="1952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76100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Значимость режима дня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 способы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здоровьесбережения в условиях семьи, поддержания в семье здорового образа жизни</a:t>
            </a:r>
          </a:p>
        </p:txBody>
      </p:sp>
      <p:pic>
        <p:nvPicPr>
          <p:cNvPr id="6" name="Рисунок 5" descr="D:\Users\User\Downloads\IMG_20251209_111827_248@99939589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7407"/>
          <a:stretch/>
        </p:blipFill>
        <p:spPr bwMode="auto">
          <a:xfrm>
            <a:off x="2723938" y="1562263"/>
            <a:ext cx="3144206" cy="2481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Users\User\Downloads\IMG_20251210_101842_2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114"/>
            <a:ext cx="3024336" cy="250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Users\User\Downloads\IMG_20251210_101610_28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64" y="4160627"/>
            <a:ext cx="3241199" cy="247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85005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2209</TotalTime>
  <Words>287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«Образовательная деятельность в ходе режимных моментов»</dc:title>
  <dc:creator>сергей</dc:creator>
  <cp:lastModifiedBy>User</cp:lastModifiedBy>
  <cp:revision>152</cp:revision>
  <dcterms:created xsi:type="dcterms:W3CDTF">2013-11-10T18:06:20Z</dcterms:created>
  <dcterms:modified xsi:type="dcterms:W3CDTF">2025-12-11T10:46:43Z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291161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